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8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8" y="10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BAF20-23BE-8A4E-B67D-384566985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1D4F6-ADAE-8FA5-53DB-65C909C5A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EB6A2-94C9-F99E-92A1-D8E4D96A1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854-A042-403C-B05D-CF9AADCD4819}" type="datetimeFigureOut">
              <a:rPr lang="hr-HR" smtClean="0"/>
              <a:t>4.9.2023.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2849E-FE20-9FEB-4522-80528E670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7CF1D-2C89-3561-F215-2E24329EF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929D-474E-474C-BDC0-57D7494DE8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7526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C7E9-98DA-16FF-88FC-133D60C93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6716D2-42F8-F1FE-8139-BDD03492E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9D0D2-184A-E141-7FD7-4CC860812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854-A042-403C-B05D-CF9AADCD4819}" type="datetimeFigureOut">
              <a:rPr lang="hr-HR" smtClean="0"/>
              <a:t>4.9.2023.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923E9-FBC6-13BB-7FC2-C825A532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F6E23-70B2-FFAC-EE33-2F90A06D4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929D-474E-474C-BDC0-57D7494DE8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617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E729E7-55D5-C0C4-BA47-703C569FCF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03B734-6891-3839-D587-A95E4D714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8F42A-7D67-D376-9837-8F7C1257F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854-A042-403C-B05D-CF9AADCD4819}" type="datetimeFigureOut">
              <a:rPr lang="hr-HR" smtClean="0"/>
              <a:t>4.9.2023.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7CB92-E452-0AE1-71BF-340304294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2E873-10C8-BF4E-4FA4-AF60411C6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929D-474E-474C-BDC0-57D7494DE8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88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EE7B2-C19E-68F4-AC6C-74615FCF3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BB6AA-53B2-D04E-BB08-3B7BAC873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11D95-4D56-B293-8DC0-7807ADB45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854-A042-403C-B05D-CF9AADCD4819}" type="datetimeFigureOut">
              <a:rPr lang="hr-HR" smtClean="0"/>
              <a:t>4.9.2023.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2E647-354F-AB1D-6AB0-868167A7F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1888C-D3FF-34B3-6299-7AB1ABDE7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929D-474E-474C-BDC0-57D7494DE8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99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4D261-54AC-B52C-3285-B32764B4C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35B7A-9ABD-D434-6005-E31BFC728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CADB0-B789-7861-AA5B-45140105D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854-A042-403C-B05D-CF9AADCD4819}" type="datetimeFigureOut">
              <a:rPr lang="hr-HR" smtClean="0"/>
              <a:t>4.9.2023.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2E57B-555B-1E2C-84B2-0477E2D25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FF92B-749F-0559-48A4-61A3021BF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929D-474E-474C-BDC0-57D7494DE8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274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6B38-C08F-F7B4-AA12-A7C3BD757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14057-97AF-DE11-F5AC-ECC408C014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0FFA1-D437-A729-139E-38C9CAA1A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D6CBD-E797-A5E0-96AE-08BE60E6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854-A042-403C-B05D-CF9AADCD4819}" type="datetimeFigureOut">
              <a:rPr lang="hr-HR" smtClean="0"/>
              <a:t>4.9.2023.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F6873-C493-A6C0-265B-416B3665E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89492-A97F-AE42-33F8-EC3A53EA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929D-474E-474C-BDC0-57D7494DE8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570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DC6CA-FCF9-003C-956E-85AB54584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A045D-7389-CDDF-1F21-520DF158C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C12D7B-B927-E850-2987-44CB9477C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03BB3A-AE65-BA56-1419-503B95C3B9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AD7A0A-FB49-52F9-A4CC-B8B6026F8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ED0A22-2BFC-0297-04C4-34A8FC7B5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854-A042-403C-B05D-CF9AADCD4819}" type="datetimeFigureOut">
              <a:rPr lang="hr-HR" smtClean="0"/>
              <a:t>4.9.2023.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DB938B-D9F0-BE33-B480-125813311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20C691-7F30-5C33-791D-8749EBC9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929D-474E-474C-BDC0-57D7494DE8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976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22F7E-9AEC-349C-916C-236AC2FC1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26118-7692-3740-B974-CF0E12BF8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854-A042-403C-B05D-CF9AADCD4819}" type="datetimeFigureOut">
              <a:rPr lang="hr-HR" smtClean="0"/>
              <a:t>4.9.2023.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65D284-FE8A-19C3-1EC7-D80495B2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15EA-6248-011D-E297-8D3A62A7A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929D-474E-474C-BDC0-57D7494DE8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575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B76FE4-34AB-46A1-FE0C-970C6FB5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854-A042-403C-B05D-CF9AADCD4819}" type="datetimeFigureOut">
              <a:rPr lang="hr-HR" smtClean="0"/>
              <a:t>4.9.2023.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6811EA-4420-A1F9-6309-1D3998B79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3C1CC-1BFC-38CC-F190-DBD4BCBF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929D-474E-474C-BDC0-57D7494DE8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934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005B1-2AB1-215B-7A58-CE8C9FED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5D956-5156-E9E7-E06D-897CBC1F7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DD3F8-8589-7949-9590-BCDB7A41B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5AA34-577E-8FA0-87DC-4D12C0D19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854-A042-403C-B05D-CF9AADCD4819}" type="datetimeFigureOut">
              <a:rPr lang="hr-HR" smtClean="0"/>
              <a:t>4.9.2023.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8C4DD-D055-A287-1E85-26C3D18C6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BBB26-B558-0C10-187B-83F541A1E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929D-474E-474C-BDC0-57D7494DE8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273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F8716-CE0B-3023-94AD-E0D0E6B40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DEE421-A23C-1D4A-8749-3BFCB9D3BD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BEB3E5-3DE8-1B4B-D16A-DBFC66A36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19374-66D0-37AC-C124-F95B991F2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854-A042-403C-B05D-CF9AADCD4819}" type="datetimeFigureOut">
              <a:rPr lang="hr-HR" smtClean="0"/>
              <a:t>4.9.2023.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A1C7B-A1FF-DC61-0B73-38E5291C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44AC2-5528-BDE5-048E-A2A963B7D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929D-474E-474C-BDC0-57D7494DE8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656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DC758-1B97-38EB-E365-A9D3BBE19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CC8EA-0DED-C3E6-C87A-E5CCCD0A2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6D1A0-BDC9-C99C-B381-39D88A97D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9F854-A042-403C-B05D-CF9AADCD4819}" type="datetimeFigureOut">
              <a:rPr lang="hr-HR" smtClean="0"/>
              <a:t>4.9.2023.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31476-5895-0EE2-3C35-F594CFC73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21C87-5631-57E8-097A-B473142DE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8929D-474E-474C-BDC0-57D7494DE8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726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E4F77-D606-8DD0-53CE-A6E74CB0FF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Kako pristupiti ispitu koristeći </a:t>
            </a:r>
            <a:r>
              <a:rPr lang="hr-HR" b="1" dirty="0" err="1">
                <a:latin typeface="+mn-lt"/>
              </a:rPr>
              <a:t>Safe</a:t>
            </a:r>
            <a:r>
              <a:rPr lang="hr-HR" b="1" dirty="0">
                <a:latin typeface="+mn-lt"/>
              </a:rPr>
              <a:t> </a:t>
            </a:r>
            <a:r>
              <a:rPr lang="hr-HR" b="1" dirty="0" err="1">
                <a:latin typeface="+mn-lt"/>
              </a:rPr>
              <a:t>Exam</a:t>
            </a:r>
            <a:r>
              <a:rPr lang="hr-HR" b="1" dirty="0">
                <a:latin typeface="+mn-lt"/>
              </a:rPr>
              <a:t> Browser</a:t>
            </a:r>
            <a:r>
              <a:rPr lang="hr-HR" dirty="0"/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3E2BE7-AE47-1641-1EAB-34914932C7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36613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A8003C9-39E3-D5FA-1C35-3B534891E5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32030"/>
            <a:ext cx="12192000" cy="52259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D1238C-0535-EA27-B4B2-0427658D51B7}"/>
              </a:ext>
            </a:extLst>
          </p:cNvPr>
          <p:cNvSpPr txBox="1"/>
          <p:nvPr/>
        </p:nvSpPr>
        <p:spPr>
          <a:xfrm>
            <a:off x="439838" y="266218"/>
            <a:ext cx="11354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1. Potvrditi zatvaranje SEB klikom na gumb „</a:t>
            </a:r>
            <a:r>
              <a:rPr lang="hr-HR" sz="3600" b="1" dirty="0" err="1"/>
              <a:t>Yes</a:t>
            </a:r>
            <a:r>
              <a:rPr lang="hr-HR" sz="3600" dirty="0"/>
              <a:t>”</a:t>
            </a:r>
            <a:endParaRPr lang="hr-HR" sz="3600" b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6A268F-37A1-3430-5096-0905115057AC}"/>
              </a:ext>
            </a:extLst>
          </p:cNvPr>
          <p:cNvCxnSpPr>
            <a:cxnSpLocks/>
          </p:cNvCxnSpPr>
          <p:nvPr/>
        </p:nvCxnSpPr>
        <p:spPr>
          <a:xfrm>
            <a:off x="2465408" y="4245015"/>
            <a:ext cx="1925376" cy="1152706"/>
          </a:xfrm>
          <a:prstGeom prst="straightConnector1">
            <a:avLst/>
          </a:prstGeom>
          <a:ln w="2540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11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C455E03C-D318-9D79-C61E-61243CED56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669" y="1921396"/>
            <a:ext cx="12227669" cy="49366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2A4500-A072-D771-0CDA-1F9FAC520BC5}"/>
              </a:ext>
            </a:extLst>
          </p:cNvPr>
          <p:cNvSpPr txBox="1"/>
          <p:nvPr/>
        </p:nvSpPr>
        <p:spPr>
          <a:xfrm>
            <a:off x="439838" y="266218"/>
            <a:ext cx="11354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1. Posjetite poveznicu današnjeg ispita</a:t>
            </a:r>
          </a:p>
          <a:p>
            <a:r>
              <a:rPr lang="hr-HR" sz="3600" dirty="0"/>
              <a:t>2. Kliknite na gumb „</a:t>
            </a:r>
            <a:r>
              <a:rPr lang="hr-HR" sz="3600" b="1" dirty="0"/>
              <a:t>Pokrenite </a:t>
            </a:r>
            <a:r>
              <a:rPr lang="hr-HR" sz="3600" b="1" dirty="0" err="1"/>
              <a:t>Safe</a:t>
            </a:r>
            <a:r>
              <a:rPr lang="hr-HR" sz="3600" b="1" dirty="0"/>
              <a:t> </a:t>
            </a:r>
            <a:r>
              <a:rPr lang="hr-HR" sz="3600" b="1" dirty="0" err="1"/>
              <a:t>Exam</a:t>
            </a:r>
            <a:r>
              <a:rPr lang="hr-HR" sz="3600" b="1" dirty="0"/>
              <a:t> Browser</a:t>
            </a:r>
            <a:r>
              <a:rPr lang="hr-HR" sz="3600" dirty="0"/>
              <a:t>” (</a:t>
            </a:r>
            <a:r>
              <a:rPr lang="hr-HR" sz="3600" b="1" dirty="0"/>
              <a:t>SEB</a:t>
            </a:r>
            <a:r>
              <a:rPr lang="hr-HR" sz="3600" dirty="0"/>
              <a:t>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144A39B-7930-3872-CBEB-AE422510D0EF}"/>
              </a:ext>
            </a:extLst>
          </p:cNvPr>
          <p:cNvCxnSpPr>
            <a:cxnSpLocks/>
          </p:cNvCxnSpPr>
          <p:nvPr/>
        </p:nvCxnSpPr>
        <p:spPr>
          <a:xfrm flipH="1">
            <a:off x="5629275" y="4085863"/>
            <a:ext cx="1720649" cy="1848212"/>
          </a:xfrm>
          <a:prstGeom prst="straightConnector1">
            <a:avLst/>
          </a:prstGeom>
          <a:ln w="2540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365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52DC2E1-CC7F-C800-9DD1-652E9DE3DE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5726" y="1400537"/>
            <a:ext cx="7442521" cy="54574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F808EE-5B3C-8380-23AB-A046E101C57B}"/>
              </a:ext>
            </a:extLst>
          </p:cNvPr>
          <p:cNvSpPr txBox="1"/>
          <p:nvPr/>
        </p:nvSpPr>
        <p:spPr>
          <a:xfrm>
            <a:off x="439838" y="266218"/>
            <a:ext cx="11354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1. Pokrenut će se </a:t>
            </a:r>
            <a:r>
              <a:rPr lang="hr-HR" sz="3600" b="1" dirty="0"/>
              <a:t>SEB</a:t>
            </a:r>
          </a:p>
          <a:p>
            <a:r>
              <a:rPr lang="hr-HR" sz="3600" dirty="0"/>
              <a:t>2. Morate se OPET prijaviti koristeći račun za Omegu!</a:t>
            </a:r>
          </a:p>
        </p:txBody>
      </p:sp>
    </p:spTree>
    <p:extLst>
      <p:ext uri="{BB962C8B-B14F-4D97-AF65-F5344CB8AC3E}">
        <p14:creationId xmlns:p14="http://schemas.microsoft.com/office/powerpoint/2010/main" val="1530530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0AD4966-21BE-655F-745C-68B2B5C719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98923"/>
            <a:ext cx="12192000" cy="53590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B0BA21-D79A-41EF-6621-F59695BB09F6}"/>
              </a:ext>
            </a:extLst>
          </p:cNvPr>
          <p:cNvSpPr txBox="1"/>
          <p:nvPr/>
        </p:nvSpPr>
        <p:spPr>
          <a:xfrm>
            <a:off x="439838" y="266218"/>
            <a:ext cx="11354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1. Kliknite na gumb „</a:t>
            </a:r>
            <a:r>
              <a:rPr lang="hr-HR" sz="3600" b="1" dirty="0"/>
              <a:t>Pokušaj riješiti test</a:t>
            </a:r>
            <a:r>
              <a:rPr lang="hr-HR" sz="3600" dirty="0"/>
              <a:t>”</a:t>
            </a:r>
            <a:endParaRPr lang="hr-HR" sz="3600" b="1" dirty="0"/>
          </a:p>
        </p:txBody>
      </p:sp>
    </p:spTree>
    <p:extLst>
      <p:ext uri="{BB962C8B-B14F-4D97-AF65-F5344CB8AC3E}">
        <p14:creationId xmlns:p14="http://schemas.microsoft.com/office/powerpoint/2010/main" val="3406536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C2566B1-790B-AF11-2A80-74F4F776F5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1519"/>
            <a:ext cx="12192000" cy="52664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860EEC-E6B2-5FFB-D6C7-D84CC85EB4F0}"/>
              </a:ext>
            </a:extLst>
          </p:cNvPr>
          <p:cNvSpPr txBox="1"/>
          <p:nvPr/>
        </p:nvSpPr>
        <p:spPr>
          <a:xfrm>
            <a:off x="439838" y="266218"/>
            <a:ext cx="11354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1. Kada ste spremni, kliknite na gumb „</a:t>
            </a:r>
            <a:r>
              <a:rPr lang="hr-HR" sz="3600" b="1" dirty="0"/>
              <a:t>Započni rješavanje</a:t>
            </a:r>
            <a:r>
              <a:rPr lang="hr-HR" sz="3600" dirty="0"/>
              <a:t>”</a:t>
            </a:r>
            <a:endParaRPr lang="hr-HR" sz="3600" b="1" dirty="0"/>
          </a:p>
        </p:txBody>
      </p:sp>
    </p:spTree>
    <p:extLst>
      <p:ext uri="{BB962C8B-B14F-4D97-AF65-F5344CB8AC3E}">
        <p14:creationId xmlns:p14="http://schemas.microsoft.com/office/powerpoint/2010/main" val="702478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creen&#10;&#10;Description automatically generated">
            <a:extLst>
              <a:ext uri="{FF2B5EF4-FFF2-40B4-BE49-F238E27FC236}">
                <a16:creationId xmlns:a16="http://schemas.microsoft.com/office/drawing/2014/main" id="{0F9C2B62-2FF4-3054-BAEC-437956A464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795" y="1533646"/>
            <a:ext cx="12273590" cy="53243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7186C7-2F70-613E-7D8F-AA08FED8320F}"/>
              </a:ext>
            </a:extLst>
          </p:cNvPr>
          <p:cNvSpPr txBox="1"/>
          <p:nvPr/>
        </p:nvSpPr>
        <p:spPr>
          <a:xfrm>
            <a:off x="439838" y="266218"/>
            <a:ext cx="11354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1. Kada završite s rješavanjem, klik na gumb „</a:t>
            </a:r>
            <a:r>
              <a:rPr lang="hr-HR" sz="3600" b="1" dirty="0"/>
              <a:t>Završi test…</a:t>
            </a:r>
            <a:r>
              <a:rPr lang="hr-HR" sz="3600" dirty="0"/>
              <a:t>”</a:t>
            </a:r>
            <a:endParaRPr lang="hr-HR" sz="3600" b="1" dirty="0"/>
          </a:p>
        </p:txBody>
      </p:sp>
    </p:spTree>
    <p:extLst>
      <p:ext uri="{BB962C8B-B14F-4D97-AF65-F5344CB8AC3E}">
        <p14:creationId xmlns:p14="http://schemas.microsoft.com/office/powerpoint/2010/main" val="2400841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ACA43EE4-89EF-249D-AEEC-4F81980FE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36876"/>
            <a:ext cx="12203575" cy="55211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750823-A1FE-9FE3-998B-2B917521706E}"/>
              </a:ext>
            </a:extLst>
          </p:cNvPr>
          <p:cNvSpPr txBox="1"/>
          <p:nvPr/>
        </p:nvSpPr>
        <p:spPr>
          <a:xfrm>
            <a:off x="439838" y="266218"/>
            <a:ext cx="11354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1. Potom na gumb „</a:t>
            </a:r>
            <a:r>
              <a:rPr lang="hr-HR" sz="3600" b="1" dirty="0"/>
              <a:t>Predaj sve i završi</a:t>
            </a:r>
            <a:r>
              <a:rPr lang="hr-HR" sz="3600" dirty="0"/>
              <a:t>”</a:t>
            </a:r>
            <a:endParaRPr lang="hr-HR" sz="3600" b="1" dirty="0"/>
          </a:p>
        </p:txBody>
      </p:sp>
    </p:spTree>
    <p:extLst>
      <p:ext uri="{BB962C8B-B14F-4D97-AF65-F5344CB8AC3E}">
        <p14:creationId xmlns:p14="http://schemas.microsoft.com/office/powerpoint/2010/main" val="1439658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BDBD6B2-38A7-D0F5-F460-9AF4D9C12F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49124"/>
            <a:ext cx="12192000" cy="59088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E2688D-0FA3-A1A8-A41B-E43B32DBFC65}"/>
              </a:ext>
            </a:extLst>
          </p:cNvPr>
          <p:cNvSpPr txBox="1"/>
          <p:nvPr/>
        </p:nvSpPr>
        <p:spPr>
          <a:xfrm>
            <a:off x="439838" y="266218"/>
            <a:ext cx="11354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1. Potvrdite još jednim klikom na gumb „</a:t>
            </a:r>
            <a:r>
              <a:rPr lang="hr-HR" sz="3600" b="1" dirty="0"/>
              <a:t>Predaj sve i završi</a:t>
            </a:r>
            <a:r>
              <a:rPr lang="hr-HR" sz="3600" dirty="0"/>
              <a:t>”</a:t>
            </a:r>
            <a:endParaRPr lang="hr-HR" sz="3600" b="1" dirty="0"/>
          </a:p>
        </p:txBody>
      </p:sp>
    </p:spTree>
    <p:extLst>
      <p:ext uri="{BB962C8B-B14F-4D97-AF65-F5344CB8AC3E}">
        <p14:creationId xmlns:p14="http://schemas.microsoft.com/office/powerpoint/2010/main" val="3881717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with a white and black text&#10;&#10;Description automatically generated with medium confidence">
            <a:extLst>
              <a:ext uri="{FF2B5EF4-FFF2-40B4-BE49-F238E27FC236}">
                <a16:creationId xmlns:a16="http://schemas.microsoft.com/office/drawing/2014/main" id="{567F521B-7A79-9FF0-FAEE-FC6411E29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23685"/>
            <a:ext cx="12192000" cy="54343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5FBF8E-3A30-8DFD-BB71-F6411A47D50D}"/>
              </a:ext>
            </a:extLst>
          </p:cNvPr>
          <p:cNvSpPr txBox="1"/>
          <p:nvPr/>
        </p:nvSpPr>
        <p:spPr>
          <a:xfrm>
            <a:off x="439838" y="266218"/>
            <a:ext cx="11354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1. Za izlazak iz </a:t>
            </a:r>
            <a:r>
              <a:rPr lang="hr-HR" sz="3600" b="1" dirty="0"/>
              <a:t>SEB </a:t>
            </a:r>
            <a:r>
              <a:rPr lang="hr-HR" sz="3600" dirty="0"/>
              <a:t>kliknuti na gumb u donjem desnom uglu</a:t>
            </a:r>
            <a:endParaRPr lang="hr-HR" sz="3600" b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3FE383-B264-AD74-1BCA-BBD02BE10085}"/>
              </a:ext>
            </a:extLst>
          </p:cNvPr>
          <p:cNvCxnSpPr>
            <a:cxnSpLocks/>
          </p:cNvCxnSpPr>
          <p:nvPr/>
        </p:nvCxnSpPr>
        <p:spPr>
          <a:xfrm>
            <a:off x="7234177" y="2430684"/>
            <a:ext cx="2604304" cy="2025569"/>
          </a:xfrm>
          <a:prstGeom prst="straightConnector1">
            <a:avLst/>
          </a:prstGeom>
          <a:ln w="2540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700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131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Kako pristupiti ispitu koristeći Safe Exam Browser?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pristupiti ispitu koristeći Safe Exam Browser?</dc:title>
  <dc:creator>Jasmin Klindžić</dc:creator>
  <cp:lastModifiedBy>Jasmin Klindžić</cp:lastModifiedBy>
  <cp:revision>2</cp:revision>
  <dcterms:created xsi:type="dcterms:W3CDTF">2023-09-04T10:44:28Z</dcterms:created>
  <dcterms:modified xsi:type="dcterms:W3CDTF">2023-09-04T11:08:30Z</dcterms:modified>
</cp:coreProperties>
</file>